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4" r:id="rId4"/>
    <p:sldId id="257" r:id="rId5"/>
    <p:sldId id="258" r:id="rId6"/>
    <p:sldId id="266" r:id="rId7"/>
    <p:sldId id="259" r:id="rId8"/>
    <p:sldId id="267" r:id="rId9"/>
    <p:sldId id="269" r:id="rId10"/>
    <p:sldId id="260" r:id="rId11"/>
    <p:sldId id="268" r:id="rId12"/>
    <p:sldId id="261" r:id="rId13"/>
    <p:sldId id="270" r:id="rId14"/>
  </p:sldIdLst>
  <p:sldSz cx="14630400" cy="8229600"/>
  <p:notesSz cx="8229600" cy="14630400"/>
  <p:embeddedFontLst>
    <p:embeddedFont>
      <p:font typeface="Syne" panose="020B0604020202020204" charset="0"/>
      <p:regular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54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44B1-9773-942B-3855-621EDB20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F5959-EFBF-9733-E7B5-9116CB7D2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01EDB-A613-6DA1-0B04-2C074BCB9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5D8F0-081B-9D9C-533D-109847883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F1510-2FE6-D5C0-5967-116BD723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0E5AC-9DD6-9077-FF83-E3116D031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4C93E-4297-9093-4FAF-B7EDC1D70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05CE-93B5-88E0-0BCE-F8C71C93A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9643A-FC95-BF0D-D955-61E48E04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8BA33-3DB6-7ABF-9685-EE3DE1794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0BB77-147D-D092-CC27-1EFB68CFD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841F6-FEFE-58D8-718D-5239E677E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05B0A-D526-54A8-B533-9117F2A6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FC92F-D42C-2CEC-E323-F7A9B4944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E9BDD-EFB1-88E4-1283-E98A07A0F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C9DD1-8A6D-CF21-D4B9-1798AF51F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1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B6905-38AC-3180-5CC2-3899F80C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3B24-FF00-5DEB-85C0-AA66D9236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06ECD-C40C-327C-78D4-29D66918F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3ED56-D64F-EFE0-3AD9-783513D1B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Password Manager: Safeguard Your Digital Life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Welcome to our presentation on Password Manager, a powerful tool designed to secure your online presence and protect your valuable data. We'll explore its key features, benefits, and how it safeguards your digital life.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Password Storage with RSA Encryption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8831" y="3314938"/>
            <a:ext cx="14966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351413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RSA 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75879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RSA encryption utilizes public and private keys to securely encrypt your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1679" y="4822269"/>
            <a:ext cx="28384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347031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Generation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612659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software generates unique keys, ensuring data protection.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298" y="6545580"/>
            <a:ext cx="29849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344233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Your private key is securely stored, making it impossible for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3E3E-F686-2F5F-32C4-85DD2BEA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0E9FBAD-F976-4CE4-2FCF-548C00151879}"/>
              </a:ext>
            </a:extLst>
          </p:cNvPr>
          <p:cNvSpPr/>
          <p:nvPr/>
        </p:nvSpPr>
        <p:spPr>
          <a:xfrm>
            <a:off x="2140773" y="1101462"/>
            <a:ext cx="7187984" cy="124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</a:rPr>
              <a:t>Credentials Database</a:t>
            </a:r>
            <a:endParaRPr lang="en-US" sz="43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279869F-697A-3B8B-8D62-D1E53518A778}"/>
              </a:ext>
            </a:extLst>
          </p:cNvPr>
          <p:cNvSpPr/>
          <p:nvPr/>
        </p:nvSpPr>
        <p:spPr>
          <a:xfrm>
            <a:off x="513083" y="3441235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The password is encrypted using RSA algorithm and securely stored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 the database.</a:t>
            </a:r>
          </a:p>
        </p:txBody>
      </p:sp>
      <p:pic>
        <p:nvPicPr>
          <p:cNvPr id="10" name="Picture 9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85B50C04-BA8A-2A29-79A9-27CC497B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113" y="2584316"/>
            <a:ext cx="5919717" cy="2093106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D5923AAC-ADCA-6E7A-82A8-00B17DA9EFA8}"/>
              </a:ext>
            </a:extLst>
          </p:cNvPr>
          <p:cNvSpPr/>
          <p:nvPr/>
        </p:nvSpPr>
        <p:spPr>
          <a:xfrm>
            <a:off x="513083" y="269800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The credentials data is stored in credentials.json</a:t>
            </a:r>
          </a:p>
        </p:txBody>
      </p:sp>
    </p:spTree>
    <p:extLst>
      <p:ext uri="{BB962C8B-B14F-4D97-AF65-F5344CB8AC3E}">
        <p14:creationId xmlns:p14="http://schemas.microsoft.com/office/powerpoint/2010/main" val="385531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8768"/>
            <a:ext cx="7573804" cy="210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Password Strength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098" y="3310295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8452" y="3394353"/>
            <a:ext cx="177998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4118" y="3310295"/>
            <a:ext cx="2945725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Strength Meter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4118" y="4145637"/>
            <a:ext cx="2945725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tool analyzes your passwords and provides a strength rating based on complexity and length.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157" y="3310295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67739" y="3394353"/>
            <a:ext cx="337542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3177" y="3310295"/>
            <a:ext cx="2945725" cy="1051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Security Recommendations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3177" y="4496038"/>
            <a:ext cx="2945725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Get suggestions for strengthening weak passwords, ensuring optimal security.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5098" y="6408063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59869" y="6492121"/>
            <a:ext cx="355044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4118" y="6408063"/>
            <a:ext cx="351365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Password Audit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4118" y="6893004"/>
            <a:ext cx="684478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 regular audits to identify and rectify any vulnerabilities in your password choices.</a:t>
            </a:r>
            <a:endParaRPr lang="en-US" sz="1750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A529381-F7C8-955E-797E-2D8B12BE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437" y="1712965"/>
            <a:ext cx="3765197" cy="47791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D8F9-FF2F-849B-43E8-1B0D72E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BFA161E-9666-8761-6651-CBBD40DED1FB}"/>
              </a:ext>
            </a:extLst>
          </p:cNvPr>
          <p:cNvSpPr/>
          <p:nvPr/>
        </p:nvSpPr>
        <p:spPr>
          <a:xfrm>
            <a:off x="1355465" y="3597235"/>
            <a:ext cx="9294606" cy="367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9600" b="1" dirty="0">
                <a:solidFill>
                  <a:srgbClr val="F0F4F1"/>
                </a:solidFill>
                <a:latin typeface="Syne Extra Bold" pitchFamily="34" charset="0"/>
              </a:rPr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1302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 today's digital landscape, data breaches are becoming increasingly common. This presents a significant risk for individuals who reuse the same passwords across multiple accounts. Password managers are essential to protect against these threats and simplify credential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Solution: Securely Manage Your Credentials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Password Manager offers a comprehensive solution to protect your online accounts and simplify your digital life. It securely stores, manages, and protects your credentials, giving you peace of mind in the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34498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Logins with MD5 Hashing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3025525"/>
            <a:ext cx="4287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56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MD5 hashing transforms your password into a unique code, preventing unauthorized access to your credentials.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9" y="5013658"/>
            <a:ext cx="5499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Unbreakable Encryption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89" y="56223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irreversible process ensures that your password cannot be retrieved, even if the database is compromised.</a:t>
            </a:r>
            <a:endParaRPr lang="en-US" sz="175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F17D459-285F-3C63-E2FA-A0719FE0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671" y="2175586"/>
            <a:ext cx="2757512" cy="2555511"/>
          </a:xfrm>
          <a:prstGeom prst="rect">
            <a:avLst/>
          </a:prstGeom>
        </p:spPr>
      </p:pic>
      <p:pic>
        <p:nvPicPr>
          <p:cNvPr id="10" name="Picture 9" descr="A screenshot of a computer login box&#10;&#10;Description automatically generated">
            <a:extLst>
              <a:ext uri="{FF2B5EF4-FFF2-40B4-BE49-F238E27FC236}">
                <a16:creationId xmlns:a16="http://schemas.microsoft.com/office/drawing/2014/main" id="{C837EC79-86DC-BF94-B4C0-4749E92B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671" y="4929467"/>
            <a:ext cx="2757512" cy="2889475"/>
          </a:xfrm>
          <a:prstGeom prst="rect">
            <a:avLst/>
          </a:prstGeom>
        </p:spPr>
      </p:pic>
      <p:pic>
        <p:nvPicPr>
          <p:cNvPr id="12" name="Picture 11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DB57734A-38B1-93F6-2F3C-EC404FB94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8206" y="6348201"/>
            <a:ext cx="2279460" cy="1409897"/>
          </a:xfrm>
          <a:prstGeom prst="rect">
            <a:avLst/>
          </a:prstGeom>
        </p:spPr>
      </p:pic>
      <p:pic>
        <p:nvPicPr>
          <p:cNvPr id="14" name="Picture 1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08A1661-55DD-32B3-4BD1-41F42AE64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3338" y="2073274"/>
            <a:ext cx="3010320" cy="1448002"/>
          </a:xfrm>
          <a:prstGeom prst="rect">
            <a:avLst/>
          </a:prstGeom>
        </p:spPr>
      </p:pic>
      <p:pic>
        <p:nvPicPr>
          <p:cNvPr id="16" name="Picture 1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49B76E12-9058-D9B3-D408-8361AF8AC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9911" y="3625691"/>
            <a:ext cx="2017173" cy="1326207"/>
          </a:xfrm>
          <a:prstGeom prst="rect">
            <a:avLst/>
          </a:prstGeom>
        </p:spPr>
      </p:pic>
      <p:pic>
        <p:nvPicPr>
          <p:cNvPr id="18" name="Picture 1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7A882D27-2BEB-162A-7638-00F9BA838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9911" y="4929467"/>
            <a:ext cx="2017172" cy="1318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97742" y="812125"/>
            <a:ext cx="11840051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Store, View, and Manage Your Credentials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5098" y="3261598"/>
            <a:ext cx="322206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Centralized Storage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5098" y="4090392"/>
            <a:ext cx="322206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Password Manager provides a secure vault to store all your logins, usernames, and other sensitive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9633" y="3261598"/>
            <a:ext cx="27888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Easy Access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9633" y="3742730"/>
            <a:ext cx="322206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View, edit, and manage your credentials effortlessly with a user-friendly interface.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5069" y="5966817"/>
            <a:ext cx="7586663" cy="1653183"/>
          </a:xfrm>
          <a:prstGeom prst="roundRect">
            <a:avLst>
              <a:gd name="adj" fmla="val 565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5098" y="6196846"/>
            <a:ext cx="5411867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Organized Management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5098" y="6677978"/>
            <a:ext cx="7126605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Categorize and search for specific credentials efficiently, making it easy to find what you need.</a:t>
            </a:r>
            <a:endParaRPr lang="en-US" sz="1750" dirty="0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476363-FF42-D23F-87DA-CE7B03E3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66" y="2969351"/>
            <a:ext cx="2978073" cy="3841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B4F0-01B6-FB61-6DBC-E4590020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B852CE-8D42-16B9-A0B0-FB5B22040D92}"/>
              </a:ext>
            </a:extLst>
          </p:cNvPr>
          <p:cNvSpPr/>
          <p:nvPr/>
        </p:nvSpPr>
        <p:spPr>
          <a:xfrm>
            <a:off x="4027479" y="1219796"/>
            <a:ext cx="5919717" cy="124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Add Credentials</a:t>
            </a:r>
            <a:endParaRPr lang="en-US" sz="4350" dirty="0"/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3DE309-5214-BAE8-993D-E450F254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66" y="2969351"/>
            <a:ext cx="2978073" cy="384157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D6764C-089B-6782-8C88-B920CD89F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821" y="2993404"/>
            <a:ext cx="3122717" cy="381752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4155EEF-AA77-2845-7103-CCE53A87B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648" y="2993404"/>
            <a:ext cx="3231797" cy="1713657"/>
          </a:xfrm>
          <a:prstGeom prst="rect">
            <a:avLst/>
          </a:prstGeom>
        </p:spPr>
      </p:pic>
      <p:pic>
        <p:nvPicPr>
          <p:cNvPr id="18" name="Picture 1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7C2CC18E-99EA-652D-BC95-D90756B04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647" y="5042097"/>
            <a:ext cx="3231797" cy="17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10741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Filter Saved Credentials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4250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Search by Website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Quickly find your credentials by searching for the website name.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027063"/>
            <a:ext cx="4730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Search by Username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51748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Locate the desired credentials using the associated username.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E9C3-2A00-89C5-3325-BE67F334C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0D47D77-CCB2-AD7F-072E-02B50C0A03E7}"/>
              </a:ext>
            </a:extLst>
          </p:cNvPr>
          <p:cNvSpPr/>
          <p:nvPr/>
        </p:nvSpPr>
        <p:spPr>
          <a:xfrm>
            <a:off x="3409039" y="1101462"/>
            <a:ext cx="5919717" cy="124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View Credentials &amp; Filter out by input</a:t>
            </a:r>
            <a:endParaRPr lang="en-US" sz="435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5AD2FC-94EB-D1EC-16EB-E1219E37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56" y="2062586"/>
            <a:ext cx="4476834" cy="256582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9A93E1A-866A-F92C-B528-AA6A6F7B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55" y="4800536"/>
            <a:ext cx="4476835" cy="2565827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781E3857-DC19-4E11-C400-EA4F098C5219}"/>
              </a:ext>
            </a:extLst>
          </p:cNvPr>
          <p:cNvSpPr/>
          <p:nvPr/>
        </p:nvSpPr>
        <p:spPr>
          <a:xfrm>
            <a:off x="383746" y="357285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Simply, click on “View Credentials” It will list out all the credentials saved in your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account.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974C523-3748-1BC6-9EA6-B7325EB0D254}"/>
              </a:ext>
            </a:extLst>
          </p:cNvPr>
          <p:cNvSpPr/>
          <p:nvPr/>
        </p:nvSpPr>
        <p:spPr>
          <a:xfrm>
            <a:off x="383746" y="4677422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To filter out the credentials, write the website name or username in the search bar.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3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CE53-82C7-A6C2-2A37-5084191A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F51EA6B-54F2-E14F-F24C-8C264F18E972}"/>
              </a:ext>
            </a:extLst>
          </p:cNvPr>
          <p:cNvSpPr/>
          <p:nvPr/>
        </p:nvSpPr>
        <p:spPr>
          <a:xfrm>
            <a:off x="3409039" y="1101462"/>
            <a:ext cx="5919717" cy="124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Delete Credentials</a:t>
            </a:r>
            <a:endParaRPr lang="en-US" sz="43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D5C79B1-187D-CCC8-13AF-239299D7A86F}"/>
              </a:ext>
            </a:extLst>
          </p:cNvPr>
          <p:cNvSpPr/>
          <p:nvPr/>
        </p:nvSpPr>
        <p:spPr>
          <a:xfrm>
            <a:off x="383746" y="3305339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Similar, you can easily delete your credentials.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BD8C925-E1B7-376E-713C-ADD9AD491EEF}"/>
              </a:ext>
            </a:extLst>
          </p:cNvPr>
          <p:cNvSpPr/>
          <p:nvPr/>
        </p:nvSpPr>
        <p:spPr>
          <a:xfrm>
            <a:off x="383746" y="495712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Once you do that, the credential will be deleted from the database and the UI.</a:t>
            </a: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13D19232-754D-C3C8-773C-30FDD504BE60}"/>
              </a:ext>
            </a:extLst>
          </p:cNvPr>
          <p:cNvSpPr/>
          <p:nvPr/>
        </p:nvSpPr>
        <p:spPr>
          <a:xfrm>
            <a:off x="383746" y="394676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Simply, click on the “Delete Credentials” button and type in the index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of the credentials that you want to delete.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663C73-C6BE-965C-117F-DDC0C142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44" y="2616509"/>
            <a:ext cx="2086266" cy="2924583"/>
          </a:xfrm>
          <a:prstGeom prst="rect">
            <a:avLst/>
          </a:prstGeom>
        </p:spPr>
      </p:pic>
      <p:pic>
        <p:nvPicPr>
          <p:cNvPr id="11" name="Picture 10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2B11532-52F3-1CE5-00C7-97ED1F9E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724" y="2616509"/>
            <a:ext cx="2271027" cy="1280841"/>
          </a:xfrm>
          <a:prstGeom prst="rect">
            <a:avLst/>
          </a:prstGeom>
        </p:spPr>
      </p:pic>
      <p:pic>
        <p:nvPicPr>
          <p:cNvPr id="13" name="Picture 1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F0A0671-EBD8-172D-9CFB-543A010B7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2725" y="4182805"/>
            <a:ext cx="2271027" cy="13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519</Words>
  <Application>Microsoft Office PowerPoint</Application>
  <PresentationFormat>Custom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Syne Extra Bold</vt:lpstr>
      <vt:lpstr>Arial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Hammad</cp:lastModifiedBy>
  <cp:revision>21</cp:revision>
  <dcterms:created xsi:type="dcterms:W3CDTF">2024-12-08T18:26:59Z</dcterms:created>
  <dcterms:modified xsi:type="dcterms:W3CDTF">2024-12-08T19:00:00Z</dcterms:modified>
</cp:coreProperties>
</file>